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7"/>
  </p:notesMasterIdLst>
  <p:handoutMasterIdLst>
    <p:handoutMasterId r:id="rId28"/>
  </p:handoutMasterIdLst>
  <p:sldIdLst>
    <p:sldId id="281" r:id="rId2"/>
    <p:sldId id="282" r:id="rId3"/>
    <p:sldId id="292" r:id="rId4"/>
    <p:sldId id="259" r:id="rId5"/>
    <p:sldId id="293" r:id="rId6"/>
    <p:sldId id="283" r:id="rId7"/>
    <p:sldId id="294" r:id="rId8"/>
    <p:sldId id="284" r:id="rId9"/>
    <p:sldId id="295" r:id="rId10"/>
    <p:sldId id="285" r:id="rId11"/>
    <p:sldId id="296" r:id="rId12"/>
    <p:sldId id="286" r:id="rId13"/>
    <p:sldId id="297" r:id="rId14"/>
    <p:sldId id="287" r:id="rId15"/>
    <p:sldId id="298" r:id="rId16"/>
    <p:sldId id="288" r:id="rId17"/>
    <p:sldId id="299" r:id="rId18"/>
    <p:sldId id="289" r:id="rId19"/>
    <p:sldId id="300" r:id="rId20"/>
    <p:sldId id="290" r:id="rId21"/>
    <p:sldId id="301" r:id="rId22"/>
    <p:sldId id="291" r:id="rId23"/>
    <p:sldId id="302" r:id="rId24"/>
    <p:sldId id="279" r:id="rId25"/>
    <p:sldId id="280" r:id="rId26"/>
  </p:sldIdLst>
  <p:sldSz cx="9144000" cy="6858000" type="screen4x3"/>
  <p:notesSz cx="6761163" cy="99425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06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9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 smtClean="0"/>
              <a:t>................................TAT SET - 1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2905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04426-0E74-45AB-A167-4480AAF1D3E2}" type="datetimeFigureOut">
              <a:rPr lang="en-GB" smtClean="0"/>
              <a:t>07/01/2014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2905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B26B6-B637-42F2-A201-A41757BFDA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37953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 smtClean="0"/>
              <a:t>................................TAT SET - 1</a:t>
            </a:r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9761" y="0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6938" y="746125"/>
            <a:ext cx="4967287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117" y="4722694"/>
            <a:ext cx="5408930" cy="4474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662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761" y="9443662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4E6AFAF1-AAD9-42E2-A8D8-04C483F8CD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3071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</p:grpSp>
      <p:sp>
        <p:nvSpPr>
          <p:cNvPr id="317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r">
              <a:defRPr sz="44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17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1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C495A2-8007-45CA-8631-3E886EEF80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9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44459A9-C579-49F6-BEFF-ECCB54359D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19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62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62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A60A576-1C8D-4CA8-B99E-0B6D55440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1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275ECE9-8010-427C-9CA4-E49C504765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29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DCD20EC-5D94-42FA-98A7-F7729E15D7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72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2715347-D8EE-4BCF-B760-E59448676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5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DE75832-8D98-4B1C-8032-FC3F616842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41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DF37611-C10E-423B-B0AB-764C94D91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98F501-D7E6-4057-861E-84DA53BF4B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45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9B95DB2-FA79-478C-8316-7F260745E5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8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73EB907-0E2C-4994-899D-A47D226E9D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47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1071563" y="304800"/>
            <a:ext cx="7615237" cy="1106488"/>
            <a:chOff x="675" y="192"/>
            <a:chExt cx="4797" cy="697"/>
          </a:xfrm>
        </p:grpSpPr>
        <p:sp>
          <p:nvSpPr>
            <p:cNvPr id="1032" name="Oval 3"/>
            <p:cNvSpPr>
              <a:spLocks noChangeArrowheads="1"/>
            </p:cNvSpPr>
            <p:nvPr/>
          </p:nvSpPr>
          <p:spPr bwMode="hidden">
            <a:xfrm flipH="1">
              <a:off x="3067" y="192"/>
              <a:ext cx="696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Oval 4"/>
            <p:cNvSpPr>
              <a:spLocks noChangeArrowheads="1"/>
            </p:cNvSpPr>
            <p:nvPr/>
          </p:nvSpPr>
          <p:spPr bwMode="hidden">
            <a:xfrm flipH="1">
              <a:off x="4777" y="192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Oval 5"/>
            <p:cNvSpPr>
              <a:spLocks noChangeArrowheads="1"/>
            </p:cNvSpPr>
            <p:nvPr/>
          </p:nvSpPr>
          <p:spPr bwMode="hidden">
            <a:xfrm flipH="1">
              <a:off x="675" y="193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5" name="Oval 6"/>
            <p:cNvSpPr>
              <a:spLocks noChangeArrowheads="1"/>
            </p:cNvSpPr>
            <p:nvPr/>
          </p:nvSpPr>
          <p:spPr bwMode="hidden">
            <a:xfrm flipH="1">
              <a:off x="3984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6" name="Oval 7"/>
            <p:cNvSpPr>
              <a:spLocks noChangeArrowheads="1"/>
            </p:cNvSpPr>
            <p:nvPr/>
          </p:nvSpPr>
          <p:spPr bwMode="hidden">
            <a:xfrm flipH="1">
              <a:off x="1486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</p:grp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29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30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30731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/>
            </a:lvl1pPr>
          </a:lstStyle>
          <a:p>
            <a:pPr>
              <a:defRPr/>
            </a:pPr>
            <a:fld id="{B6F9A3BF-FE18-4820-9461-C4A15C35A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¡"/>
        <a:defRPr sz="27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8271" y="1828800"/>
            <a:ext cx="7712047" cy="21236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Thematic Apperception Test</a:t>
            </a:r>
          </a:p>
          <a:p>
            <a:pPr algn="ctr">
              <a:defRPr/>
            </a:pPr>
            <a:r>
              <a:rPr lang="en-US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TAT </a:t>
            </a:r>
            <a:endParaRPr lang="en-US" sz="4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rial" charset="0"/>
            </a:endParaRPr>
          </a:p>
          <a:p>
            <a:pPr algn="ctr">
              <a:defRPr/>
            </a:pPr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Set-12</a:t>
            </a:r>
            <a:endParaRPr 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ransition spd="slow" advTm="5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86" y="304800"/>
            <a:ext cx="8450904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18073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92539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31" y="228600"/>
            <a:ext cx="824350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09490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28550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4800"/>
            <a:ext cx="7797728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02768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61377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14" y="304800"/>
            <a:ext cx="7979886" cy="576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05692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08974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381000"/>
            <a:ext cx="837120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01663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7017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8166"/>
          <a:stretch/>
        </p:blipFill>
        <p:spPr>
          <a:xfrm>
            <a:off x="381000" y="381000"/>
            <a:ext cx="8373569" cy="596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72663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3" name="Picture 2"/>
          <p:cNvPicPr/>
          <p:nvPr/>
        </p:nvPicPr>
        <p:blipFill rotWithShape="1">
          <a:blip r:embed="rId3"/>
          <a:srcRect t="9387"/>
          <a:stretch/>
        </p:blipFill>
        <p:spPr>
          <a:xfrm>
            <a:off x="762000" y="609600"/>
            <a:ext cx="7969956" cy="588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01406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91130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582"/>
          <a:stretch/>
        </p:blipFill>
        <p:spPr>
          <a:xfrm>
            <a:off x="381000" y="228600"/>
            <a:ext cx="8520289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36452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87074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smtClean="0"/>
              <a:t>www.ssbcrack.com</a:t>
            </a:r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IN" sz="1800"/>
          </a:p>
        </p:txBody>
      </p:sp>
      <p:sp>
        <p:nvSpPr>
          <p:cNvPr id="27652" name="TextBox 1"/>
          <p:cNvSpPr txBox="1">
            <a:spLocks noChangeArrowheads="1"/>
          </p:cNvSpPr>
          <p:nvPr/>
        </p:nvSpPr>
        <p:spPr bwMode="auto">
          <a:xfrm>
            <a:off x="3886200" y="2895600"/>
            <a:ext cx="137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800">
                <a:latin typeface="Tahoma" panose="020B0604030504040204" pitchFamily="34" charset="0"/>
              </a:rPr>
              <a:t>Blank slide</a:t>
            </a:r>
            <a:endParaRPr lang="en-IN" sz="1800">
              <a:latin typeface="Tahoma" panose="020B060403050404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13909" y="2967335"/>
            <a:ext cx="291618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The End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www.ssbcrack.com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ransition advTm="225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26366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381000"/>
            <a:ext cx="7288212" cy="5367337"/>
          </a:xfrm>
          <a:prstGeom prst="rect">
            <a:avLst/>
          </a:prstGeom>
        </p:spPr>
      </p:pic>
    </p:spTree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9007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" y="304800"/>
            <a:ext cx="7715250" cy="642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0655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91838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762000" y="262467"/>
            <a:ext cx="7331075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28342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39184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Watermark</Template>
  <TotalTime>105</TotalTime>
  <Words>58</Words>
  <Application>Microsoft Office PowerPoint</Application>
  <PresentationFormat>On-screen Show (4:3)</PresentationFormat>
  <Paragraphs>43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Tahoma</vt:lpstr>
      <vt:lpstr>Times New Roman</vt:lpstr>
      <vt:lpstr>Wingdings</vt:lpstr>
      <vt:lpstr>Watermark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Cavalier India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Cavalier India</dc:creator>
  <cp:lastModifiedBy>veena</cp:lastModifiedBy>
  <cp:revision>17</cp:revision>
  <cp:lastPrinted>2014-01-02T05:17:59Z</cp:lastPrinted>
  <dcterms:created xsi:type="dcterms:W3CDTF">2009-02-19T05:11:12Z</dcterms:created>
  <dcterms:modified xsi:type="dcterms:W3CDTF">2014-01-07T06:07:35Z</dcterms:modified>
</cp:coreProperties>
</file>